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media1.mp4" ContentType="video/unknown"/>
  <Override PartName="/ppt/media/media2.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Název a podtitul">
    <p:spTree>
      <p:nvGrpSpPr>
        <p:cNvPr id="1" name=""/>
        <p:cNvGrpSpPr/>
        <p:nvPr/>
      </p:nvGrpSpPr>
      <p:grpSpPr>
        <a:xfrm>
          <a:off x="0" y="0"/>
          <a:ext cx="0" cy="0"/>
          <a:chOff x="0" y="0"/>
          <a:chExt cx="0" cy="0"/>
        </a:xfrm>
      </p:grpSpPr>
      <p:sp>
        <p:nvSpPr>
          <p:cNvPr id="11" name="Text názvu"/>
          <p:cNvSpPr txBox="1"/>
          <p:nvPr>
            <p:ph type="title"/>
          </p:nvPr>
        </p:nvSpPr>
        <p:spPr>
          <a:xfrm>
            <a:off x="1270000" y="1638300"/>
            <a:ext cx="10464800" cy="3302000"/>
          </a:xfrm>
          <a:prstGeom prst="rect">
            <a:avLst/>
          </a:prstGeom>
        </p:spPr>
        <p:txBody>
          <a:bodyPr anchor="b"/>
          <a:lstStyle/>
          <a:p>
            <a:pPr/>
            <a:r>
              <a:t>Text názvu</a:t>
            </a:r>
          </a:p>
        </p:txBody>
      </p:sp>
      <p:sp>
        <p:nvSpPr>
          <p:cNvPr id="12" name="Text úrovně 1…"/>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 úrovně 1</a:t>
            </a:r>
          </a:p>
          <a:p>
            <a:pPr lvl="1"/>
            <a:r>
              <a:t>Text úrovně 2</a:t>
            </a:r>
          </a:p>
          <a:p>
            <a:pPr lvl="2"/>
            <a:r>
              <a:t>Text úrovně 3</a:t>
            </a:r>
          </a:p>
          <a:p>
            <a:pPr lvl="3"/>
            <a:r>
              <a:t>Text úrovně 4</a:t>
            </a:r>
          </a:p>
          <a:p>
            <a:pPr lvl="4"/>
            <a:r>
              <a:t>Text úrovně 5</a:t>
            </a:r>
          </a:p>
        </p:txBody>
      </p:sp>
      <p:sp>
        <p:nvSpPr>
          <p:cNvPr id="13" name="Číslo snímku"/>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át">
    <p:spTree>
      <p:nvGrpSpPr>
        <p:cNvPr id="1" name=""/>
        <p:cNvGrpSpPr/>
        <p:nvPr/>
      </p:nvGrpSpPr>
      <p:grpSpPr>
        <a:xfrm>
          <a:off x="0" y="0"/>
          <a:ext cx="0" cy="0"/>
          <a:chOff x="0" y="0"/>
          <a:chExt cx="0" cy="0"/>
        </a:xfrm>
      </p:grpSpPr>
      <p:sp>
        <p:nvSpPr>
          <p:cNvPr id="93" name="–Josef Novák"/>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–Josef Novák</a:t>
            </a:r>
          </a:p>
        </p:txBody>
      </p:sp>
      <p:sp>
        <p:nvSpPr>
          <p:cNvPr id="94" name="„Sem napište citát.“"/>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„Sem napište citát.“ </a:t>
            </a:r>
          </a:p>
        </p:txBody>
      </p:sp>
      <p:sp>
        <p:nvSpPr>
          <p:cNvPr id="95" name="Číslo snímk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ka">
    <p:spTree>
      <p:nvGrpSpPr>
        <p:cNvPr id="1" name=""/>
        <p:cNvGrpSpPr/>
        <p:nvPr/>
      </p:nvGrpSpPr>
      <p:grpSpPr>
        <a:xfrm>
          <a:off x="0" y="0"/>
          <a:ext cx="0" cy="0"/>
          <a:chOff x="0" y="0"/>
          <a:chExt cx="0" cy="0"/>
        </a:xfrm>
      </p:grpSpPr>
      <p:sp>
        <p:nvSpPr>
          <p:cNvPr id="102" name="Obrázek"/>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3" name="Číslo snímk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ázdný">
    <p:spTree>
      <p:nvGrpSpPr>
        <p:cNvPr id="1" name=""/>
        <p:cNvGrpSpPr/>
        <p:nvPr/>
      </p:nvGrpSpPr>
      <p:grpSpPr>
        <a:xfrm>
          <a:off x="0" y="0"/>
          <a:ext cx="0" cy="0"/>
          <a:chOff x="0" y="0"/>
          <a:chExt cx="0" cy="0"/>
        </a:xfrm>
      </p:grpSpPr>
      <p:sp>
        <p:nvSpPr>
          <p:cNvPr id="110" name="Číslo snímk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grafie - na šířku">
    <p:spTree>
      <p:nvGrpSpPr>
        <p:cNvPr id="1" name=""/>
        <p:cNvGrpSpPr/>
        <p:nvPr/>
      </p:nvGrpSpPr>
      <p:grpSpPr>
        <a:xfrm>
          <a:off x="0" y="0"/>
          <a:ext cx="0" cy="0"/>
          <a:chOff x="0" y="0"/>
          <a:chExt cx="0" cy="0"/>
        </a:xfrm>
      </p:grpSpPr>
      <p:sp>
        <p:nvSpPr>
          <p:cNvPr id="20" name="Obrázek"/>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1" name="Text názvu"/>
          <p:cNvSpPr txBox="1"/>
          <p:nvPr>
            <p:ph type="title"/>
          </p:nvPr>
        </p:nvSpPr>
        <p:spPr>
          <a:xfrm>
            <a:off x="1270000" y="6718300"/>
            <a:ext cx="10464800" cy="1422400"/>
          </a:xfrm>
          <a:prstGeom prst="rect">
            <a:avLst/>
          </a:prstGeom>
        </p:spPr>
        <p:txBody>
          <a:bodyPr anchor="b"/>
          <a:lstStyle/>
          <a:p>
            <a:pPr/>
            <a:r>
              <a:t>Text názvu</a:t>
            </a:r>
          </a:p>
        </p:txBody>
      </p:sp>
      <p:sp>
        <p:nvSpPr>
          <p:cNvPr id="22" name="Text úrovně 1…"/>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 úrovně 1</a:t>
            </a:r>
          </a:p>
          <a:p>
            <a:pPr lvl="1"/>
            <a:r>
              <a:t>Text úrovně 2</a:t>
            </a:r>
          </a:p>
          <a:p>
            <a:pPr lvl="2"/>
            <a:r>
              <a:t>Text úrovně 3</a:t>
            </a:r>
          </a:p>
          <a:p>
            <a:pPr lvl="3"/>
            <a:r>
              <a:t>Text úrovně 4</a:t>
            </a:r>
          </a:p>
          <a:p>
            <a:pPr lvl="4"/>
            <a:r>
              <a:t>Text úrovně 5</a:t>
            </a:r>
          </a:p>
        </p:txBody>
      </p:sp>
      <p:sp>
        <p:nvSpPr>
          <p:cNvPr id="23" name="Číslo snímk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ázev - ve středu">
    <p:spTree>
      <p:nvGrpSpPr>
        <p:cNvPr id="1" name=""/>
        <p:cNvGrpSpPr/>
        <p:nvPr/>
      </p:nvGrpSpPr>
      <p:grpSpPr>
        <a:xfrm>
          <a:off x="0" y="0"/>
          <a:ext cx="0" cy="0"/>
          <a:chOff x="0" y="0"/>
          <a:chExt cx="0" cy="0"/>
        </a:xfrm>
      </p:grpSpPr>
      <p:sp>
        <p:nvSpPr>
          <p:cNvPr id="30" name="Text názvu"/>
          <p:cNvSpPr txBox="1"/>
          <p:nvPr>
            <p:ph type="title"/>
          </p:nvPr>
        </p:nvSpPr>
        <p:spPr>
          <a:xfrm>
            <a:off x="1270000" y="3225800"/>
            <a:ext cx="10464800" cy="3302000"/>
          </a:xfrm>
          <a:prstGeom prst="rect">
            <a:avLst/>
          </a:prstGeom>
        </p:spPr>
        <p:txBody>
          <a:bodyPr/>
          <a:lstStyle/>
          <a:p>
            <a:pPr/>
            <a:r>
              <a:t>Text názvu</a:t>
            </a:r>
          </a:p>
        </p:txBody>
      </p:sp>
      <p:sp>
        <p:nvSpPr>
          <p:cNvPr id="31" name="Číslo snímk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grafie - na výšku">
    <p:spTree>
      <p:nvGrpSpPr>
        <p:cNvPr id="1" name=""/>
        <p:cNvGrpSpPr/>
        <p:nvPr/>
      </p:nvGrpSpPr>
      <p:grpSpPr>
        <a:xfrm>
          <a:off x="0" y="0"/>
          <a:ext cx="0" cy="0"/>
          <a:chOff x="0" y="0"/>
          <a:chExt cx="0" cy="0"/>
        </a:xfrm>
      </p:grpSpPr>
      <p:sp>
        <p:nvSpPr>
          <p:cNvPr id="38" name="Obrázek"/>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39" name="Text názvu"/>
          <p:cNvSpPr txBox="1"/>
          <p:nvPr>
            <p:ph type="title"/>
          </p:nvPr>
        </p:nvSpPr>
        <p:spPr>
          <a:xfrm>
            <a:off x="952500" y="635000"/>
            <a:ext cx="5334000" cy="3987800"/>
          </a:xfrm>
          <a:prstGeom prst="rect">
            <a:avLst/>
          </a:prstGeom>
        </p:spPr>
        <p:txBody>
          <a:bodyPr anchor="b"/>
          <a:lstStyle>
            <a:lvl1pPr>
              <a:defRPr sz="6000"/>
            </a:lvl1pPr>
          </a:lstStyle>
          <a:p>
            <a:pPr/>
            <a:r>
              <a:t>Text názvu</a:t>
            </a:r>
          </a:p>
        </p:txBody>
      </p:sp>
      <p:sp>
        <p:nvSpPr>
          <p:cNvPr id="40" name="Text úrovně 1…"/>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 úrovně 1</a:t>
            </a:r>
          </a:p>
          <a:p>
            <a:pPr lvl="1"/>
            <a:r>
              <a:t>Text úrovně 2</a:t>
            </a:r>
          </a:p>
          <a:p>
            <a:pPr lvl="2"/>
            <a:r>
              <a:t>Text úrovně 3</a:t>
            </a:r>
          </a:p>
          <a:p>
            <a:pPr lvl="3"/>
            <a:r>
              <a:t>Text úrovně 4</a:t>
            </a:r>
          </a:p>
          <a:p>
            <a:pPr lvl="4"/>
            <a:r>
              <a:t>Text úrovně 5</a:t>
            </a:r>
          </a:p>
        </p:txBody>
      </p:sp>
      <p:sp>
        <p:nvSpPr>
          <p:cNvPr id="41" name="Číslo snímk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ázev - nahoře">
    <p:spTree>
      <p:nvGrpSpPr>
        <p:cNvPr id="1" name=""/>
        <p:cNvGrpSpPr/>
        <p:nvPr/>
      </p:nvGrpSpPr>
      <p:grpSpPr>
        <a:xfrm>
          <a:off x="0" y="0"/>
          <a:ext cx="0" cy="0"/>
          <a:chOff x="0" y="0"/>
          <a:chExt cx="0" cy="0"/>
        </a:xfrm>
      </p:grpSpPr>
      <p:sp>
        <p:nvSpPr>
          <p:cNvPr id="48" name="Text názvu"/>
          <p:cNvSpPr txBox="1"/>
          <p:nvPr>
            <p:ph type="title"/>
          </p:nvPr>
        </p:nvSpPr>
        <p:spPr>
          <a:prstGeom prst="rect">
            <a:avLst/>
          </a:prstGeom>
        </p:spPr>
        <p:txBody>
          <a:bodyPr/>
          <a:lstStyle/>
          <a:p>
            <a:pPr/>
            <a:r>
              <a:t>Text názvu</a:t>
            </a:r>
          </a:p>
        </p:txBody>
      </p:sp>
      <p:sp>
        <p:nvSpPr>
          <p:cNvPr id="49" name="Číslo snímk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ázev a odrážky">
    <p:spTree>
      <p:nvGrpSpPr>
        <p:cNvPr id="1" name=""/>
        <p:cNvGrpSpPr/>
        <p:nvPr/>
      </p:nvGrpSpPr>
      <p:grpSpPr>
        <a:xfrm>
          <a:off x="0" y="0"/>
          <a:ext cx="0" cy="0"/>
          <a:chOff x="0" y="0"/>
          <a:chExt cx="0" cy="0"/>
        </a:xfrm>
      </p:grpSpPr>
      <p:sp>
        <p:nvSpPr>
          <p:cNvPr id="56" name="Text názvu"/>
          <p:cNvSpPr txBox="1"/>
          <p:nvPr>
            <p:ph type="title"/>
          </p:nvPr>
        </p:nvSpPr>
        <p:spPr>
          <a:prstGeom prst="rect">
            <a:avLst/>
          </a:prstGeom>
        </p:spPr>
        <p:txBody>
          <a:bodyPr/>
          <a:lstStyle/>
          <a:p>
            <a:pPr/>
            <a:r>
              <a:t>Text názvu</a:t>
            </a:r>
          </a:p>
        </p:txBody>
      </p:sp>
      <p:sp>
        <p:nvSpPr>
          <p:cNvPr id="57" name="Text úrovně 1…"/>
          <p:cNvSpPr txBox="1"/>
          <p:nvPr>
            <p:ph type="body" idx="1"/>
          </p:nvPr>
        </p:nvSpPr>
        <p:spPr>
          <a:prstGeom prst="rect">
            <a:avLst/>
          </a:prstGeom>
        </p:spPr>
        <p:txBody>
          <a:bodyPr/>
          <a:lstStyle/>
          <a:p>
            <a:pPr/>
            <a:r>
              <a:t>Text úrovně 1</a:t>
            </a:r>
          </a:p>
          <a:p>
            <a:pPr lvl="1"/>
            <a:r>
              <a:t>Text úrovně 2</a:t>
            </a:r>
          </a:p>
          <a:p>
            <a:pPr lvl="2"/>
            <a:r>
              <a:t>Text úrovně 3</a:t>
            </a:r>
          </a:p>
          <a:p>
            <a:pPr lvl="3"/>
            <a:r>
              <a:t>Text úrovně 4</a:t>
            </a:r>
          </a:p>
          <a:p>
            <a:pPr lvl="4"/>
            <a:r>
              <a:t>Text úrovně 5</a:t>
            </a:r>
          </a:p>
        </p:txBody>
      </p:sp>
      <p:sp>
        <p:nvSpPr>
          <p:cNvPr id="58" name="Číslo snímk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ázev, odrážky, fotka">
    <p:spTree>
      <p:nvGrpSpPr>
        <p:cNvPr id="1" name=""/>
        <p:cNvGrpSpPr/>
        <p:nvPr/>
      </p:nvGrpSpPr>
      <p:grpSpPr>
        <a:xfrm>
          <a:off x="0" y="0"/>
          <a:ext cx="0" cy="0"/>
          <a:chOff x="0" y="0"/>
          <a:chExt cx="0" cy="0"/>
        </a:xfrm>
      </p:grpSpPr>
      <p:sp>
        <p:nvSpPr>
          <p:cNvPr id="65" name="Obrázek"/>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66" name="Text názvu"/>
          <p:cNvSpPr txBox="1"/>
          <p:nvPr>
            <p:ph type="title"/>
          </p:nvPr>
        </p:nvSpPr>
        <p:spPr>
          <a:prstGeom prst="rect">
            <a:avLst/>
          </a:prstGeom>
        </p:spPr>
        <p:txBody>
          <a:bodyPr/>
          <a:lstStyle/>
          <a:p>
            <a:pPr/>
            <a:r>
              <a:t>Text názvu</a:t>
            </a:r>
          </a:p>
        </p:txBody>
      </p:sp>
      <p:sp>
        <p:nvSpPr>
          <p:cNvPr id="67" name="Text úrovně 1…"/>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Text úrovně 1</a:t>
            </a:r>
          </a:p>
          <a:p>
            <a:pPr lvl="1"/>
            <a:r>
              <a:t>Text úrovně 2</a:t>
            </a:r>
          </a:p>
          <a:p>
            <a:pPr lvl="2"/>
            <a:r>
              <a:t>Text úrovně 3</a:t>
            </a:r>
          </a:p>
          <a:p>
            <a:pPr lvl="3"/>
            <a:r>
              <a:t>Text úrovně 4</a:t>
            </a:r>
          </a:p>
          <a:p>
            <a:pPr lvl="4"/>
            <a:r>
              <a:t>Text úrovně 5</a:t>
            </a:r>
          </a:p>
        </p:txBody>
      </p:sp>
      <p:sp>
        <p:nvSpPr>
          <p:cNvPr id="68" name="Číslo snímku"/>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drážky">
    <p:spTree>
      <p:nvGrpSpPr>
        <p:cNvPr id="1" name=""/>
        <p:cNvGrpSpPr/>
        <p:nvPr/>
      </p:nvGrpSpPr>
      <p:grpSpPr>
        <a:xfrm>
          <a:off x="0" y="0"/>
          <a:ext cx="0" cy="0"/>
          <a:chOff x="0" y="0"/>
          <a:chExt cx="0" cy="0"/>
        </a:xfrm>
      </p:grpSpPr>
      <p:sp>
        <p:nvSpPr>
          <p:cNvPr id="75" name="Text úrovně 1…"/>
          <p:cNvSpPr txBox="1"/>
          <p:nvPr>
            <p:ph type="body" idx="1"/>
          </p:nvPr>
        </p:nvSpPr>
        <p:spPr>
          <a:xfrm>
            <a:off x="952500" y="1270000"/>
            <a:ext cx="11099800" cy="7213600"/>
          </a:xfrm>
          <a:prstGeom prst="rect">
            <a:avLst/>
          </a:prstGeom>
        </p:spPr>
        <p:txBody>
          <a:bodyPr/>
          <a:lstStyle/>
          <a:p>
            <a:pPr/>
            <a:r>
              <a:t>Text úrovně 1</a:t>
            </a:r>
          </a:p>
          <a:p>
            <a:pPr lvl="1"/>
            <a:r>
              <a:t>Text úrovně 2</a:t>
            </a:r>
          </a:p>
          <a:p>
            <a:pPr lvl="2"/>
            <a:r>
              <a:t>Text úrovně 3</a:t>
            </a:r>
          </a:p>
          <a:p>
            <a:pPr lvl="3"/>
            <a:r>
              <a:t>Text úrovně 4</a:t>
            </a:r>
          </a:p>
          <a:p>
            <a:pPr lvl="4"/>
            <a:r>
              <a:t>Text úrovně 5</a:t>
            </a:r>
          </a:p>
        </p:txBody>
      </p:sp>
      <p:sp>
        <p:nvSpPr>
          <p:cNvPr id="76" name="Číslo snímk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grafie - 3 na výšku">
    <p:spTree>
      <p:nvGrpSpPr>
        <p:cNvPr id="1" name=""/>
        <p:cNvGrpSpPr/>
        <p:nvPr/>
      </p:nvGrpSpPr>
      <p:grpSpPr>
        <a:xfrm>
          <a:off x="0" y="0"/>
          <a:ext cx="0" cy="0"/>
          <a:chOff x="0" y="0"/>
          <a:chExt cx="0" cy="0"/>
        </a:xfrm>
      </p:grpSpPr>
      <p:sp>
        <p:nvSpPr>
          <p:cNvPr id="83" name="Obrázek"/>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84" name="Obrázek"/>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85" name="Obrázek"/>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86" name="Číslo snímk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 názvu"/>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 názvu</a:t>
            </a:r>
          </a:p>
        </p:txBody>
      </p:sp>
      <p:sp>
        <p:nvSpPr>
          <p:cNvPr id="3" name="Text úrovně 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 úrovně 1</a:t>
            </a:r>
          </a:p>
          <a:p>
            <a:pPr lvl="1"/>
            <a:r>
              <a:t>Text úrovně 2</a:t>
            </a:r>
          </a:p>
          <a:p>
            <a:pPr lvl="2"/>
            <a:r>
              <a:t>Text úrovně 3</a:t>
            </a:r>
          </a:p>
          <a:p>
            <a:pPr lvl="3"/>
            <a:r>
              <a:t>Text úrovně 4</a:t>
            </a:r>
          </a:p>
          <a:p>
            <a:pPr lvl="4"/>
            <a:r>
              <a:t>Text úrovně 5</a:t>
            </a:r>
          </a:p>
        </p:txBody>
      </p:sp>
      <p:sp>
        <p:nvSpPr>
          <p:cNvPr id="4" name="Číslo snímku"/>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 Id="rId3" Type="http://schemas.openxmlformats.org/officeDocument/2006/relationships/hyperlink" Target="http://gsc.civilservice.gov.uk"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jpeg"/><Relationship Id="rId6"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9" name="BabelTalk #44"/>
          <p:cNvSpPr txBox="1"/>
          <p:nvPr>
            <p:ph type="body" idx="13"/>
          </p:nvPr>
        </p:nvSpPr>
        <p:spPr>
          <a:xfrm>
            <a:off x="1270000" y="8572500"/>
            <a:ext cx="10464800" cy="461366"/>
          </a:xfrm>
          <a:prstGeom prst="rect">
            <a:avLst/>
          </a:prstGeom>
        </p:spPr>
        <p:txBody>
          <a:bodyPr/>
          <a:lstStyle/>
          <a:p>
            <a:pPr/>
            <a:r>
              <a:t>BabelTalk #44</a:t>
            </a:r>
          </a:p>
        </p:txBody>
      </p:sp>
      <p:sp>
        <p:nvSpPr>
          <p:cNvPr id="120" name="Britská diplomacie ve 21. století…"/>
          <p:cNvSpPr txBox="1"/>
          <p:nvPr>
            <p:ph type="body" idx="14"/>
          </p:nvPr>
        </p:nvSpPr>
        <p:spPr>
          <a:xfrm>
            <a:off x="1270000" y="7447173"/>
            <a:ext cx="10464800" cy="1031454"/>
          </a:xfrm>
          <a:prstGeom prst="rect">
            <a:avLst/>
          </a:prstGeom>
        </p:spPr>
        <p:txBody>
          <a:bodyPr/>
          <a:lstStyle/>
          <a:p>
            <a:pPr>
              <a:defRPr b="1">
                <a:latin typeface="Helvetica Neue"/>
                <a:ea typeface="Helvetica Neue"/>
                <a:cs typeface="Helvetica Neue"/>
                <a:sym typeface="Helvetica Neue"/>
              </a:defRPr>
            </a:pPr>
            <a:r>
              <a:t>Britská diplomacie ve 21. století</a:t>
            </a:r>
          </a:p>
          <a:p>
            <a:pPr>
              <a:defRPr sz="2700"/>
            </a:pPr>
            <a:r>
              <a:t>Tereza Kosáková, Social Media Officer @ British Embassy Prague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Snímek obrazovky 2019-05-14 v 20.09.51.png" descr="Snímek obrazovky 2019-05-14 v 20.09.51.png"/>
          <p:cNvPicPr>
            <a:picLocks noChangeAspect="1"/>
          </p:cNvPicPr>
          <p:nvPr/>
        </p:nvPicPr>
        <p:blipFill>
          <a:blip r:embed="rId2">
            <a:extLst/>
          </a:blip>
          <a:stretch>
            <a:fillRect/>
          </a:stretch>
        </p:blipFill>
        <p:spPr>
          <a:xfrm>
            <a:off x="3253106" y="346336"/>
            <a:ext cx="9588756" cy="6349175"/>
          </a:xfrm>
          <a:prstGeom prst="rect">
            <a:avLst/>
          </a:prstGeom>
          <a:ln w="12700">
            <a:miter lim="400000"/>
          </a:ln>
        </p:spPr>
      </p:pic>
      <p:pic>
        <p:nvPicPr>
          <p:cNvPr id="150" name="Snímek obrazovky 2019-05-16 v 22.25.04.png" descr="Snímek obrazovky 2019-05-16 v 22.25.04.png"/>
          <p:cNvPicPr>
            <a:picLocks noChangeAspect="1"/>
          </p:cNvPicPr>
          <p:nvPr/>
        </p:nvPicPr>
        <p:blipFill>
          <a:blip r:embed="rId3">
            <a:extLst/>
          </a:blip>
          <a:stretch>
            <a:fillRect/>
          </a:stretch>
        </p:blipFill>
        <p:spPr>
          <a:xfrm>
            <a:off x="357100" y="2700220"/>
            <a:ext cx="4210736" cy="5854542"/>
          </a:xfrm>
          <a:prstGeom prst="rect">
            <a:avLst/>
          </a:prstGeom>
          <a:ln w="12700">
            <a:miter lim="400000"/>
          </a:ln>
        </p:spPr>
      </p:pic>
      <p:pic>
        <p:nvPicPr>
          <p:cNvPr id="151" name="Snímek obrazovky 2020-01-29 v 22.11.05.png" descr="Snímek obrazovky 2020-01-29 v 22.11.05.png"/>
          <p:cNvPicPr>
            <a:picLocks noChangeAspect="1"/>
          </p:cNvPicPr>
          <p:nvPr/>
        </p:nvPicPr>
        <p:blipFill>
          <a:blip r:embed="rId4">
            <a:extLst/>
          </a:blip>
          <a:stretch>
            <a:fillRect/>
          </a:stretch>
        </p:blipFill>
        <p:spPr>
          <a:xfrm>
            <a:off x="6156735" y="5343946"/>
            <a:ext cx="3781498" cy="350934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Snímek obrazovky 2020-01-29 v 22.35.58.png" descr="Snímek obrazovky 2020-01-29 v 22.35.58.png"/>
          <p:cNvPicPr>
            <a:picLocks noChangeAspect="1"/>
          </p:cNvPicPr>
          <p:nvPr/>
        </p:nvPicPr>
        <p:blipFill>
          <a:blip r:embed="rId2">
            <a:extLst/>
          </a:blip>
          <a:stretch>
            <a:fillRect/>
          </a:stretch>
        </p:blipFill>
        <p:spPr>
          <a:xfrm>
            <a:off x="3860800" y="1244600"/>
            <a:ext cx="5283200" cy="72644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2" name="– Výkonný ředitel pro vládní komunikaci Spojeného království Alex Aiken pro magazín Campaign (2017)"/>
          <p:cNvSpPr txBox="1"/>
          <p:nvPr>
            <p:ph type="body" idx="13"/>
          </p:nvPr>
        </p:nvSpPr>
        <p:spPr>
          <a:xfrm>
            <a:off x="1082030" y="7708900"/>
            <a:ext cx="10652770" cy="729233"/>
          </a:xfrm>
          <a:prstGeom prst="rect">
            <a:avLst/>
          </a:prstGeom>
        </p:spPr>
        <p:txBody>
          <a:bodyPr/>
          <a:lstStyle>
            <a:lvl1pPr>
              <a:defRPr b="1" sz="2000"/>
            </a:lvl1pPr>
          </a:lstStyle>
          <a:p>
            <a:pPr/>
            <a:r>
              <a:t>– Výkonný ředitel pro vládní komunikaci Spojeného království Alex Aiken pro magazín Campaign (2017)</a:t>
            </a:r>
          </a:p>
        </p:txBody>
      </p:sp>
      <p:sp>
        <p:nvSpPr>
          <p:cNvPr id="123" name="„As leaders, we need to let our teams experiment and, in doing so, make mistakes, as long as they are always learning and improving their future approaches. That is how we ensure that government communications continue to add real value, building trust and improve lives.“"/>
          <p:cNvSpPr txBox="1"/>
          <p:nvPr>
            <p:ph type="body" idx="14"/>
          </p:nvPr>
        </p:nvSpPr>
        <p:spPr>
          <a:xfrm>
            <a:off x="1803821" y="1512686"/>
            <a:ext cx="9209188" cy="7210828"/>
          </a:xfrm>
          <a:prstGeom prst="rect">
            <a:avLst/>
          </a:prstGeom>
        </p:spPr>
        <p:txBody>
          <a:bodyPr/>
          <a:lstStyle/>
          <a:p>
            <a:pPr>
              <a:defRPr b="1" sz="4200">
                <a:latin typeface="Helvetica Neue"/>
                <a:ea typeface="Helvetica Neue"/>
                <a:cs typeface="Helvetica Neue"/>
                <a:sym typeface="Helvetica Neue"/>
              </a:defRPr>
            </a:pPr>
            <a:r>
              <a:t>„As leaders, we need to let our teams experiment and, in doing so, make mistakes, as long as they are always learning and improving their future approaches. That is how we ensure that government communications continue to add real value, building trust and improve lives.“ </a:t>
            </a:r>
          </a:p>
          <a:p>
            <a:pPr>
              <a:defRPr b="1" sz="4200">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Government Communication Service…"/>
          <p:cNvSpPr txBox="1"/>
          <p:nvPr>
            <p:ph type="body" idx="14"/>
          </p:nvPr>
        </p:nvSpPr>
        <p:spPr>
          <a:xfrm>
            <a:off x="1592560" y="4128886"/>
            <a:ext cx="9819680" cy="2029228"/>
          </a:xfrm>
          <a:prstGeom prst="rect">
            <a:avLst/>
          </a:prstGeom>
        </p:spPr>
        <p:txBody>
          <a:bodyPr/>
          <a:lstStyle/>
          <a:p>
            <a:pPr>
              <a:defRPr b="1" sz="4200">
                <a:latin typeface="Helvetica Neue"/>
                <a:ea typeface="Helvetica Neue"/>
                <a:cs typeface="Helvetica Neue"/>
                <a:sym typeface="Helvetica Neue"/>
              </a:defRPr>
            </a:pPr>
            <a:r>
              <a:t>Government Communication Service</a:t>
            </a:r>
          </a:p>
          <a:p>
            <a:pPr>
              <a:defRPr b="1" sz="4200">
                <a:latin typeface="Helvetica Neue"/>
                <a:ea typeface="Helvetica Neue"/>
                <a:cs typeface="Helvetica Neue"/>
                <a:sym typeface="Helvetica Neue"/>
              </a:defRPr>
            </a:pPr>
            <a:r>
              <a:rPr u="sng">
                <a:hlinkClick r:id="rId3" invalidUrl="" action="" tgtFrame="" tooltip="" history="1" highlightClick="0" endSnd="0"/>
              </a:rPr>
              <a:t>gsc.civilservice.gov.uk</a:t>
            </a:r>
            <a:r>
              <a:t>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 Výkonný ředitel pro vládní komunikaci Spojeného království Alex Aiken na konferenci PRCA (2013)"/>
          <p:cNvSpPr txBox="1"/>
          <p:nvPr>
            <p:ph type="body" idx="13"/>
          </p:nvPr>
        </p:nvSpPr>
        <p:spPr>
          <a:xfrm>
            <a:off x="1082030" y="7200900"/>
            <a:ext cx="10652770" cy="729233"/>
          </a:xfrm>
          <a:prstGeom prst="rect">
            <a:avLst/>
          </a:prstGeom>
        </p:spPr>
        <p:txBody>
          <a:bodyPr/>
          <a:lstStyle>
            <a:lvl1pPr>
              <a:defRPr b="1" sz="2000"/>
            </a:lvl1pPr>
          </a:lstStyle>
          <a:p>
            <a:pPr/>
            <a:r>
              <a:t>– Výkonný ředitel pro vládní komunikaci Spojeného království Alex Aiken na konferenci PRCA (2013)</a:t>
            </a:r>
          </a:p>
        </p:txBody>
      </p:sp>
      <p:sp>
        <p:nvSpPr>
          <p:cNvPr id="128" name="„The press release is dead.“"/>
          <p:cNvSpPr txBox="1"/>
          <p:nvPr>
            <p:ph type="body" idx="14"/>
          </p:nvPr>
        </p:nvSpPr>
        <p:spPr>
          <a:xfrm>
            <a:off x="1664121" y="4001886"/>
            <a:ext cx="9209188" cy="2029228"/>
          </a:xfrm>
          <a:prstGeom prst="rect">
            <a:avLst/>
          </a:prstGeom>
        </p:spPr>
        <p:txBody>
          <a:bodyPr/>
          <a:lstStyle/>
          <a:p>
            <a:pPr>
              <a:defRPr b="1" sz="4200">
                <a:latin typeface="Helvetica Neue"/>
                <a:ea typeface="Helvetica Neue"/>
                <a:cs typeface="Helvetica Neue"/>
                <a:sym typeface="Helvetica Neue"/>
              </a:defRPr>
            </a:pPr>
            <a:r>
              <a:t>„The press release is dead.“ </a:t>
            </a:r>
          </a:p>
          <a:p>
            <a:pPr>
              <a:defRPr b="1" sz="4200">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Snímek obrazovky 2020-01-29 v 21.24.13.png" descr="Snímek obrazovky 2020-01-29 v 21.24.13.png"/>
          <p:cNvPicPr>
            <a:picLocks noChangeAspect="1"/>
          </p:cNvPicPr>
          <p:nvPr/>
        </p:nvPicPr>
        <p:blipFill>
          <a:blip r:embed="rId2">
            <a:extLst/>
          </a:blip>
          <a:stretch>
            <a:fillRect/>
          </a:stretch>
        </p:blipFill>
        <p:spPr>
          <a:xfrm>
            <a:off x="9332714" y="4802073"/>
            <a:ext cx="2070101" cy="2120901"/>
          </a:xfrm>
          <a:prstGeom prst="rect">
            <a:avLst/>
          </a:prstGeom>
          <a:ln w="12700">
            <a:miter lim="400000"/>
          </a:ln>
        </p:spPr>
      </p:pic>
      <p:pic>
        <p:nvPicPr>
          <p:cNvPr id="131" name="Snímek obrazovky 2020-01-29 v 21.24.18.png" descr="Snímek obrazovky 2020-01-29 v 21.24.18.png"/>
          <p:cNvPicPr>
            <a:picLocks noChangeAspect="1"/>
          </p:cNvPicPr>
          <p:nvPr/>
        </p:nvPicPr>
        <p:blipFill>
          <a:blip r:embed="rId3">
            <a:extLst/>
          </a:blip>
          <a:stretch>
            <a:fillRect/>
          </a:stretch>
        </p:blipFill>
        <p:spPr>
          <a:xfrm>
            <a:off x="5391150" y="3149600"/>
            <a:ext cx="2222500" cy="1981200"/>
          </a:xfrm>
          <a:prstGeom prst="rect">
            <a:avLst/>
          </a:prstGeom>
          <a:ln w="12700">
            <a:miter lim="400000"/>
          </a:ln>
        </p:spPr>
      </p:pic>
      <p:pic>
        <p:nvPicPr>
          <p:cNvPr id="132" name="Snímek obrazovky 2020-01-29 v 21.24.29.png" descr="Snímek obrazovky 2020-01-29 v 21.24.29.png"/>
          <p:cNvPicPr>
            <a:picLocks noChangeAspect="1"/>
          </p:cNvPicPr>
          <p:nvPr/>
        </p:nvPicPr>
        <p:blipFill>
          <a:blip r:embed="rId4">
            <a:extLst/>
          </a:blip>
          <a:stretch>
            <a:fillRect/>
          </a:stretch>
        </p:blipFill>
        <p:spPr>
          <a:xfrm>
            <a:off x="1284485" y="4959350"/>
            <a:ext cx="2387601" cy="1993900"/>
          </a:xfrm>
          <a:prstGeom prst="rect">
            <a:avLst/>
          </a:prstGeom>
          <a:ln w="12700">
            <a:miter lim="400000"/>
          </a:ln>
        </p:spPr>
      </p:pic>
      <p:sp>
        <p:nvSpPr>
          <p:cNvPr id="133" name="Britské velvyslanectví v Praze (12,050 followers)…"/>
          <p:cNvSpPr txBox="1"/>
          <p:nvPr/>
        </p:nvSpPr>
        <p:spPr>
          <a:xfrm>
            <a:off x="744170" y="7165747"/>
            <a:ext cx="6106210" cy="819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600"/>
            </a:pPr>
            <a:r>
              <a:t>Britské velvyslanectví v Praze (12,050 followers)</a:t>
            </a:r>
          </a:p>
          <a:p>
            <a:pPr algn="l">
              <a:defRPr sz="1600"/>
            </a:pPr>
            <a:r>
              <a:t>Brits in the Czech Republic (3,103 followers)</a:t>
            </a:r>
          </a:p>
        </p:txBody>
      </p:sp>
      <p:sp>
        <p:nvSpPr>
          <p:cNvPr id="134" name="@NickArcherFCO (4,234 followers)…"/>
          <p:cNvSpPr txBox="1"/>
          <p:nvPr/>
        </p:nvSpPr>
        <p:spPr>
          <a:xfrm>
            <a:off x="5138370" y="5351120"/>
            <a:ext cx="6106210" cy="8196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600"/>
            </a:pPr>
            <a:r>
              <a:t>@NickArcherFCO (4,234 followers)</a:t>
            </a:r>
          </a:p>
          <a:p>
            <a:pPr algn="l">
              <a:defRPr sz="1600"/>
            </a:pPr>
            <a:r>
              <a:t>@UKinCR (4,243 followers)</a:t>
            </a:r>
          </a:p>
        </p:txBody>
      </p:sp>
      <p:sp>
        <p:nvSpPr>
          <p:cNvPr id="135" name="British Embassy Prague (513 followers)"/>
          <p:cNvSpPr txBox="1"/>
          <p:nvPr/>
        </p:nvSpPr>
        <p:spPr>
          <a:xfrm>
            <a:off x="8529270" y="7165747"/>
            <a:ext cx="6106210" cy="819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600"/>
            </a:pPr>
            <a:r>
              <a:t>British Embassy Prague (513 followers)</a:t>
            </a:r>
          </a:p>
          <a:p>
            <a:pPr algn="l">
              <a:defRPr sz="1600"/>
            </a:pPr>
          </a:p>
        </p:txBody>
      </p:sp>
      <p:pic>
        <p:nvPicPr>
          <p:cNvPr id="136" name="46060058_1985033904897954_7775517129486368768_n.jpg" descr="46060058_1985033904897954_7775517129486368768_n.jpg"/>
          <p:cNvPicPr>
            <a:picLocks noChangeAspect="1"/>
          </p:cNvPicPr>
          <p:nvPr/>
        </p:nvPicPr>
        <p:blipFill>
          <a:blip r:embed="rId5">
            <a:extLst/>
          </a:blip>
          <a:stretch>
            <a:fillRect/>
          </a:stretch>
        </p:blipFill>
        <p:spPr>
          <a:xfrm>
            <a:off x="8875030" y="113442"/>
            <a:ext cx="2985468" cy="2985468"/>
          </a:xfrm>
          <a:prstGeom prst="rect">
            <a:avLst/>
          </a:prstGeom>
          <a:ln w="12700">
            <a:miter lim="400000"/>
          </a:ln>
        </p:spPr>
      </p:pic>
      <p:pic>
        <p:nvPicPr>
          <p:cNvPr id="137" name="Foreign_and_Commonwealth_Office_Logo.svg.png" descr="Foreign_and_Commonwealth_Office_Logo.svg.png"/>
          <p:cNvPicPr>
            <a:picLocks noChangeAspect="1"/>
          </p:cNvPicPr>
          <p:nvPr/>
        </p:nvPicPr>
        <p:blipFill>
          <a:blip r:embed="rId6">
            <a:extLst/>
          </a:blip>
          <a:stretch>
            <a:fillRect/>
          </a:stretch>
        </p:blipFill>
        <p:spPr>
          <a:xfrm>
            <a:off x="1284485" y="835047"/>
            <a:ext cx="2387733" cy="154207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39" name="sKMiLLeWYrO0KXmb.mp4" descr="sKMiLLeWYrO0KXmb.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742950"/>
            <a:ext cx="13004800" cy="73152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6229333" fill="hold"/>
                                        <p:tgtEl>
                                          <p:spTgt spid="13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Snímek obrazovky 2020-01-29 v 21.43.26.png" descr="Snímek obrazovky 2020-01-29 v 21.43.26.png"/>
          <p:cNvPicPr>
            <a:picLocks noChangeAspect="1"/>
          </p:cNvPicPr>
          <p:nvPr/>
        </p:nvPicPr>
        <p:blipFill>
          <a:blip r:embed="rId2">
            <a:extLst/>
          </a:blip>
          <a:stretch>
            <a:fillRect/>
          </a:stretch>
        </p:blipFill>
        <p:spPr>
          <a:xfrm>
            <a:off x="2781300" y="3086100"/>
            <a:ext cx="7442200" cy="35814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Snímek obrazovky 2019-02-13 v 20.39.16.png" descr="Snímek obrazovky 2019-02-13 v 20.39.16.png"/>
          <p:cNvPicPr>
            <a:picLocks noChangeAspect="1"/>
          </p:cNvPicPr>
          <p:nvPr/>
        </p:nvPicPr>
        <p:blipFill>
          <a:blip r:embed="rId2">
            <a:extLst/>
          </a:blip>
          <a:stretch>
            <a:fillRect/>
          </a:stretch>
        </p:blipFill>
        <p:spPr>
          <a:xfrm>
            <a:off x="440382" y="425450"/>
            <a:ext cx="5803901" cy="8902700"/>
          </a:xfrm>
          <a:prstGeom prst="rect">
            <a:avLst/>
          </a:prstGeom>
          <a:ln w="12700">
            <a:miter lim="400000"/>
          </a:ln>
        </p:spPr>
      </p:pic>
      <p:pic>
        <p:nvPicPr>
          <p:cNvPr id="144" name="Snímek obrazovky 2019-05-14 v 20.29.30.png" descr="Snímek obrazovky 2019-05-14 v 20.29.30.png"/>
          <p:cNvPicPr>
            <a:picLocks noChangeAspect="1"/>
          </p:cNvPicPr>
          <p:nvPr/>
        </p:nvPicPr>
        <p:blipFill>
          <a:blip r:embed="rId3">
            <a:extLst/>
          </a:blip>
          <a:stretch>
            <a:fillRect/>
          </a:stretch>
        </p:blipFill>
        <p:spPr>
          <a:xfrm>
            <a:off x="6090813" y="620169"/>
            <a:ext cx="4441804" cy="3360965"/>
          </a:xfrm>
          <a:prstGeom prst="rect">
            <a:avLst/>
          </a:prstGeom>
          <a:ln w="12700">
            <a:miter lim="400000"/>
          </a:ln>
        </p:spPr>
      </p:pic>
      <p:pic>
        <p:nvPicPr>
          <p:cNvPr id="145" name="Snímek obrazovky 2020-01-29 v 21.57.57.png" descr="Snímek obrazovky 2020-01-29 v 21.57.57.png"/>
          <p:cNvPicPr>
            <a:picLocks noChangeAspect="1"/>
          </p:cNvPicPr>
          <p:nvPr/>
        </p:nvPicPr>
        <p:blipFill>
          <a:blip r:embed="rId4">
            <a:extLst/>
          </a:blip>
          <a:stretch>
            <a:fillRect/>
          </a:stretch>
        </p:blipFill>
        <p:spPr>
          <a:xfrm>
            <a:off x="5660613" y="3959398"/>
            <a:ext cx="7027384" cy="4813177"/>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_Y_Qt0LwKpmkX28P.mp4" descr="_Y_Qt0LwKpmkX28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740148" y="304800"/>
            <a:ext cx="9144001"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7018666" fill="hold"/>
                                        <p:tgtEl>
                                          <p:spTgt spid="14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47"/>
                </p:tgtEl>
              </p:cMediaNode>
            </p:video>
          </p:childTnLst>
        </p:cTn>
      </p:par>
    </p:tn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